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9" r:id="rId2"/>
    <p:sldId id="261" r:id="rId3"/>
    <p:sldId id="26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157A"/>
    <a:srgbClr val="2C6ABA"/>
    <a:srgbClr val="7030A0"/>
    <a:srgbClr val="D31044"/>
    <a:srgbClr val="FFFFCC"/>
    <a:srgbClr val="00153E"/>
    <a:srgbClr val="385D8A"/>
    <a:srgbClr val="2C6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69" autoAdjust="0"/>
  </p:normalViewPr>
  <p:slideViewPr>
    <p:cSldViewPr>
      <p:cViewPr varScale="1">
        <p:scale>
          <a:sx n="95" d="100"/>
          <a:sy n="95" d="100"/>
        </p:scale>
        <p:origin x="-14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6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customXml" Target="../customXml/item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D8AB-7966-458C-9BE3-02C18DF0CBED}" type="datetimeFigureOut">
              <a:rPr lang="en-US" smtClean="0"/>
              <a:pPr/>
              <a:t>10/21/2014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A3367-9AA4-47DA-BEE2-BE6D80B199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0256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DC285-F2C7-43EB-8980-030AF7421F74}" type="datetimeFigureOut">
              <a:rPr lang="en-US" smtClean="0"/>
              <a:pPr/>
              <a:t>10/21/2014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D550C-52CF-4EDD-ABE6-64B9331ADC7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9549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4837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D550C-52CF-4EDD-ABE6-64B9331ADC78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2427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7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 Background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_No_Footer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Project title (Insert, Header &amp; Footer)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  <p:sldLayoutId id="2147483664" r:id="rId5"/>
    <p:sldLayoutId id="2147483665" r:id="rId6"/>
    <p:sldLayoutId id="2147483666" r:id="rId7"/>
    <p:sldLayoutId id="2147483667" r:id="rId8"/>
    <p:sldLayoutId id="2147483674" r:id="rId9"/>
    <p:sldLayoutId id="2147483672" r:id="rId10"/>
    <p:sldLayoutId id="2147483673" r:id="rId11"/>
    <p:sldLayoutId id="2147483668" r:id="rId12"/>
    <p:sldLayoutId id="2147483669" r:id="rId13"/>
    <p:sldLayoutId id="2147483670" r:id="rId14"/>
    <p:sldLayoutId id="2147483671" r:id="rId15"/>
  </p:sldLayoutIdLst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Arial" pitchFamily="34" charset="0"/>
        <a:buChar char="•"/>
        <a:defRPr sz="2400" b="0" u="none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Arial" pitchFamily="34" charset="0"/>
        <a:buChar char="•"/>
        <a:defRPr sz="2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Arial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Arial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Arial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743200"/>
            <a:ext cx="7696200" cy="1752600"/>
          </a:xfrm>
        </p:spPr>
        <p:txBody>
          <a:bodyPr/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FAOSD Programme                                      User Instructions</a:t>
            </a:r>
            <a:br>
              <a:rPr lang="en-GB" b="1" dirty="0" smtClean="0"/>
            </a:b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572000"/>
            <a:ext cx="7467600" cy="1828800"/>
          </a:xfrm>
        </p:spPr>
        <p:txBody>
          <a:bodyPr>
            <a:normAutofit/>
          </a:bodyPr>
          <a:lstStyle/>
          <a:p>
            <a:r>
              <a:rPr lang="en-GB" b="1" dirty="0" smtClean="0"/>
              <a:t>Kong Cheong Tuck</a:t>
            </a:r>
          </a:p>
          <a:p>
            <a:r>
              <a:rPr lang="en-GB" b="1" dirty="0" smtClean="0"/>
              <a:t>FS Expert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20 – 21 October 2014</a:t>
            </a:r>
          </a:p>
          <a:p>
            <a:endParaRPr lang="en-GB" sz="4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– Notice/Information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08" y="1981200"/>
            <a:ext cx="700405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3962400"/>
            <a:ext cx="74158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Administered by the Administrator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Notice Board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7048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endParaRPr lang="en-US" sz="4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Project title (Insert, Header &amp; Footer)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43620" y="2967335"/>
            <a:ext cx="38567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You!</a:t>
            </a:r>
          </a:p>
          <a:p>
            <a:pPr algn="ctr"/>
            <a:r>
              <a:rPr lang="en-US" sz="5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Q&amp;A?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5050672"/>
      </p:ext>
    </p:extLst>
  </p:cSld>
  <p:clrMapOvr>
    <a:masterClrMapping/>
  </p:clrMapOvr>
</p:sld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BF544C356F404FB52454827B41563C" ma:contentTypeVersion="5" ma:contentTypeDescription="Create a new document." ma:contentTypeScope="" ma:versionID="1dce3d1b987ca05ad10ba55202bef398">
  <xsd:schema xmlns:xsd="http://www.w3.org/2001/XMLSchema" xmlns:xs="http://www.w3.org/2001/XMLSchema" xmlns:p="http://schemas.microsoft.com/office/2006/metadata/properties" xmlns:ns2="2b0c29a6-a2e0-472b-bfb4-397922b0132f" targetNamespace="http://schemas.microsoft.com/office/2006/metadata/properties" ma:root="true" ma:fieldsID="5c84928c2a5c4de300c71ae487b21fdc" ns2:_="">
    <xsd:import namespace="2b0c29a6-a2e0-472b-bfb4-397922b0132f"/>
    <xsd:element name="properties">
      <xsd:complexType>
        <xsd:sequence>
          <xsd:element name="documentManagement">
            <xsd:complexType>
              <xsd:all>
                <xsd:element ref="ns2:Number" minOccurs="0"/>
                <xsd:element ref="ns2:Update_x0020_Date" minOccurs="0"/>
                <xsd:element ref="ns2:Presenter" minOccurs="0"/>
                <xsd:element ref="ns2:Category" minOccurs="0"/>
                <xsd:element ref="ns2:Typ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c29a6-a2e0-472b-bfb4-397922b0132f" elementFormDefault="qualified">
    <xsd:import namespace="http://schemas.microsoft.com/office/2006/documentManagement/types"/>
    <xsd:import namespace="http://schemas.microsoft.com/office/infopath/2007/PartnerControls"/>
    <xsd:element name="Number" ma:index="8" nillable="true" ma:displayName="Number" ma:internalName="Number">
      <xsd:simpleType>
        <xsd:restriction base="dms:Text">
          <xsd:maxLength value="255"/>
        </xsd:restriction>
      </xsd:simpleType>
    </xsd:element>
    <xsd:element name="Update_x0020_Date" ma:index="9" nillable="true" ma:displayName="Update Date" ma:internalName="Update_x0020_Date">
      <xsd:simpleType>
        <xsd:restriction base="dms:Text">
          <xsd:maxLength value="255"/>
        </xsd:restriction>
      </xsd:simpleType>
    </xsd:element>
    <xsd:element name="Presenter" ma:index="10" nillable="true" ma:displayName="Presenter" ma:internalName="Presenter">
      <xsd:simpleType>
        <xsd:restriction base="dms:Text">
          <xsd:maxLength value="255"/>
        </xsd:restriction>
      </xsd:simpleType>
    </xsd:element>
    <xsd:element name="Category" ma:index="11" nillable="true" ma:displayName="Category" ma:format="Dropdown" ma:internalName="Category">
      <xsd:simpleType>
        <xsd:union memberTypes="dms:Text">
          <xsd:simpleType>
            <xsd:restriction base="dms:Choice">
              <xsd:enumeration value="1-Report"/>
              <xsd:enumeration value="2-General Information"/>
              <xsd:enumeration value="3-Working Papers"/>
              <xsd:enumeration value="4-Information Papers"/>
              <xsd:enumeration value="5-Presentations"/>
              <xsd:enumeration value="6-Discussion papers"/>
            </xsd:restriction>
          </xsd:simpleType>
        </xsd:union>
      </xsd:simpleType>
    </xsd:element>
    <xsd:element name="Type_x0020_Name" ma:index="12" nillable="true" ma:displayName="Type Name" ma:internalName="Typ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2b0c29a6-a2e0-472b-bfb4-397922b0132f">5-Presentations</Category>
    <Type_x0020_Name xmlns="2b0c29a6-a2e0-472b-bfb4-397922b0132f">2014 FAOSD</Type_x0020_Name>
    <Presenter xmlns="2b0c29a6-a2e0-472b-bfb4-397922b0132f" xsi:nil="true"/>
    <Update_x0020_Date xmlns="2b0c29a6-a2e0-472b-bfb4-397922b0132f">21 Oct. 2014</Update_x0020_Date>
    <Number xmlns="2b0c29a6-a2e0-472b-bfb4-397922b0132f">05</Number>
  </documentManagement>
</p:properties>
</file>

<file path=customXml/itemProps1.xml><?xml version="1.0" encoding="utf-8"?>
<ds:datastoreItem xmlns:ds="http://schemas.openxmlformats.org/officeDocument/2006/customXml" ds:itemID="{7ACCF675-98F6-4A55-A729-D29092E0629B}"/>
</file>

<file path=customXml/itemProps2.xml><?xml version="1.0" encoding="utf-8"?>
<ds:datastoreItem xmlns:ds="http://schemas.openxmlformats.org/officeDocument/2006/customXml" ds:itemID="{B6D6AF73-8726-4A3C-9397-B7D1E214A08F}"/>
</file>

<file path=customXml/itemProps3.xml><?xml version="1.0" encoding="utf-8"?>
<ds:datastoreItem xmlns:ds="http://schemas.openxmlformats.org/officeDocument/2006/customXml" ds:itemID="{5D3C1F65-5BAA-4BEF-9DDD-B4531E46751E}"/>
</file>

<file path=docProps/app.xml><?xml version="1.0" encoding="utf-8"?>
<Properties xmlns="http://schemas.openxmlformats.org/officeDocument/2006/extended-properties" xmlns:vt="http://schemas.openxmlformats.org/officeDocument/2006/docPropsVTypes">
  <Template>ICAO</Template>
  <TotalTime>6021</TotalTime>
  <Words>39</Words>
  <Application>Microsoft Office PowerPoint</Application>
  <PresentationFormat>On-screen Show (4:3)</PresentationFormat>
  <Paragraphs>24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ICAO</vt:lpstr>
      <vt:lpstr> FAOSD Programme                                      User Instructions </vt:lpstr>
      <vt:lpstr>Board – Notice/Information</vt:lpstr>
      <vt:lpstr>Board</vt:lpstr>
    </vt:vector>
  </TitlesOfParts>
  <Company>I.C.A.O.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FAOSD Programme User Instructions – Board – Notice/Information</dc:title>
  <dc:creator>lkhammar</dc:creator>
  <cp:lastModifiedBy>Cheong Tuck Kong</cp:lastModifiedBy>
  <cp:revision>196</cp:revision>
  <dcterms:created xsi:type="dcterms:W3CDTF">2010-09-24T14:59:54Z</dcterms:created>
  <dcterms:modified xsi:type="dcterms:W3CDTF">2014-10-21T01:03:59Z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0x0101006ABF544C356F404FB52454827B41563C</vt:lpwstr>
  </property>
</Properties>
</file>